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7" r:id="rId2"/>
  </p:sldIdLst>
  <p:sldSz cx="6858000" cy="9144000" type="letter"/>
  <p:notesSz cx="6858000" cy="9144000"/>
  <p:embeddedFontLst>
    <p:embeddedFont>
      <p:font typeface="Calibri Light" panose="020F0302020204030204" pitchFamily="34" charset="0"/>
      <p:regular r:id="rId3"/>
      <p:italic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2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microsoft.com/office/2015/10/relationships/revisionInfo" Target="revisionInfo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heme" Target="theme/theme1.xml"/><Relationship Id="rId5" Type="http://schemas.openxmlformats.org/officeDocument/2006/relationships/font" Target="fonts/font3.fntdata"/><Relationship Id="rId10" Type="http://schemas.openxmlformats.org/officeDocument/2006/relationships/viewProps" Target="viewProps.xml"/><Relationship Id="rId4" Type="http://schemas.openxmlformats.org/officeDocument/2006/relationships/font" Target="fonts/font2.fntdata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3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963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10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14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70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18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33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4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97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6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196A9-0967-4A7B-8204-A478FBF7830A}" type="datetimeFigureOut">
              <a:rPr lang="en-US" smtClean="0"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4E943-82BC-4002-ACC0-EA8FBFE4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1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6C3DAA-13B2-4D2F-AAE3-98EC1EA6F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773"/>
            <a:ext cx="6858000" cy="902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18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 Light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Smith Curriculum and Consulting</dc:creator>
  <cp:lastModifiedBy>Jennifer Smith</cp:lastModifiedBy>
  <cp:revision>2</cp:revision>
  <dcterms:created xsi:type="dcterms:W3CDTF">2017-07-04T17:57:09Z</dcterms:created>
  <dcterms:modified xsi:type="dcterms:W3CDTF">2017-07-04T18:26:52Z</dcterms:modified>
</cp:coreProperties>
</file>